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2E8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74320" y="182880"/>
            <a:ext cx="8595360" cy="32004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520440"/>
            <a:ext cx="9144000" cy="1623060"/>
          </a:xfrm>
          <a:prstGeom prst="rect">
            <a:avLst/>
          </a:prstGeom>
          <a:solidFill>
            <a:srgbClr val="1A5E5E"/>
          </a:solidFill>
          <a:ln w="12700">
            <a:solidFill>
              <a:srgbClr val="1A5E5E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365760" y="3566160"/>
            <a:ext cx="84124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My Visit to the Eye Hospital</a:t>
            </a:r>
            <a:endParaRPr lang="en-US" sz="3800" dirty="0"/>
          </a:p>
        </p:txBody>
      </p:sp>
      <p:sp>
        <p:nvSpPr>
          <p:cNvPr id="5" name="Text 2"/>
          <p:cNvSpPr/>
          <p:nvPr/>
        </p:nvSpPr>
        <p:spPr>
          <a:xfrm>
            <a:off x="365760" y="434340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i="1" dirty="0">
                <a:solidFill>
                  <a:srgbClr val="B2DFD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Royal Victoria Eye and Ear Hospital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E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4AABAA"/>
          </a:solidFill>
          <a:ln w="12700">
            <a:solidFill>
              <a:srgbClr val="4AABA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256032" y="109728"/>
            <a:ext cx="685800" cy="685800"/>
          </a:xfrm>
          <a:prstGeom prst="ellipse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56032" y="109728"/>
            <a:ext cx="6858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1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051560" y="91440"/>
            <a:ext cx="77724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 Arrive</a:t>
            </a:r>
            <a:endParaRPr lang="en-US" sz="32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754880" y="1097280"/>
            <a:ext cx="4114800" cy="37490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65760" y="1188720"/>
            <a:ext cx="4160520" cy="3474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2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is the hospital. It is a big red brick building.</a:t>
            </a:r>
            <a:endParaRPr lang="en-US" sz="2400" dirty="0"/>
          </a:p>
        </p:txBody>
      </p:sp>
      <p:sp>
        <p:nvSpPr>
          <p:cNvPr id="8" name="Shape 5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2E8080"/>
          </a:solidFill>
          <a:ln w="12700">
            <a:solidFill>
              <a:srgbClr val="2E8080"/>
            </a:solidFill>
            <a:prstDash val="solid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E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4AABAA"/>
          </a:solidFill>
          <a:ln w="12700">
            <a:solidFill>
              <a:srgbClr val="4AABA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256032" y="109728"/>
            <a:ext cx="685800" cy="685800"/>
          </a:xfrm>
          <a:prstGeom prst="ellipse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56032" y="109728"/>
            <a:ext cx="6858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2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051560" y="91440"/>
            <a:ext cx="77724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Checking In</a:t>
            </a:r>
            <a:endParaRPr lang="en-US" sz="32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754880" y="1097280"/>
            <a:ext cx="4114800" cy="37490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65760" y="1188720"/>
            <a:ext cx="4160520" cy="3474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2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go to the desk. A friendly person asks for my name. I wait with my grown-up.</a:t>
            </a:r>
            <a:endParaRPr lang="en-US" sz="2400" dirty="0"/>
          </a:p>
        </p:txBody>
      </p:sp>
      <p:sp>
        <p:nvSpPr>
          <p:cNvPr id="8" name="Shape 5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2E8080"/>
          </a:solidFill>
          <a:ln w="12700">
            <a:solidFill>
              <a:srgbClr val="2E8080"/>
            </a:solidFill>
            <a:prstDash val="solid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E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4AABAA"/>
          </a:solidFill>
          <a:ln w="12700">
            <a:solidFill>
              <a:srgbClr val="4AABA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256032" y="109728"/>
            <a:ext cx="685800" cy="685800"/>
          </a:xfrm>
          <a:prstGeom prst="ellipse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56032" y="109728"/>
            <a:ext cx="6858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3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051560" y="91440"/>
            <a:ext cx="77724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Vision Game</a:t>
            </a:r>
            <a:endParaRPr lang="en-US" sz="32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754880" y="1097280"/>
            <a:ext cx="4114800" cy="37490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65760" y="1188720"/>
            <a:ext cx="4160520" cy="3474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2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orthoptist asks me to read some letters or pictures. It does not hurt!</a:t>
            </a:r>
            <a:endParaRPr lang="en-US" sz="2400" dirty="0"/>
          </a:p>
        </p:txBody>
      </p:sp>
      <p:sp>
        <p:nvSpPr>
          <p:cNvPr id="8" name="Shape 5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2E8080"/>
          </a:solidFill>
          <a:ln w="12700">
            <a:solidFill>
              <a:srgbClr val="2E8080"/>
            </a:solidFill>
            <a:prstDash val="solid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E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4AABAA"/>
          </a:solidFill>
          <a:ln w="12700">
            <a:solidFill>
              <a:srgbClr val="4AABA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256032" y="109728"/>
            <a:ext cx="685800" cy="685800"/>
          </a:xfrm>
          <a:prstGeom prst="ellipse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56032" y="109728"/>
            <a:ext cx="6858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4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051560" y="91440"/>
            <a:ext cx="77724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Special Eye Drops</a:t>
            </a:r>
            <a:endParaRPr lang="en-US" sz="32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754880" y="1097280"/>
            <a:ext cx="4114800" cy="37490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65760" y="1188720"/>
            <a:ext cx="4160520" cy="3474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2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drops might sting for one second. My eyes may go blurry and bright. That is okay.</a:t>
            </a:r>
            <a:endParaRPr lang="en-US" sz="2400" dirty="0"/>
          </a:p>
        </p:txBody>
      </p:sp>
      <p:sp>
        <p:nvSpPr>
          <p:cNvPr id="8" name="Shape 5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2E8080"/>
          </a:solidFill>
          <a:ln w="12700">
            <a:solidFill>
              <a:srgbClr val="2E8080"/>
            </a:solidFill>
            <a:prstDash val="solid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E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4AABAA"/>
          </a:solidFill>
          <a:ln w="12700">
            <a:solidFill>
              <a:srgbClr val="4AABA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256032" y="109728"/>
            <a:ext cx="685800" cy="685800"/>
          </a:xfrm>
          <a:prstGeom prst="ellipse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56032" y="109728"/>
            <a:ext cx="6858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5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051560" y="91440"/>
            <a:ext cx="77724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Waiting for the Doctor</a:t>
            </a:r>
            <a:endParaRPr lang="en-US" sz="32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754880" y="1097280"/>
            <a:ext cx="4114800" cy="37490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65760" y="1188720"/>
            <a:ext cx="4160520" cy="3474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2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 sit with my grown-up and wait. I can bring something to hold.</a:t>
            </a:r>
            <a:endParaRPr lang="en-US" sz="2400" dirty="0"/>
          </a:p>
        </p:txBody>
      </p:sp>
      <p:sp>
        <p:nvSpPr>
          <p:cNvPr id="8" name="Shape 5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2E8080"/>
          </a:solidFill>
          <a:ln w="12700">
            <a:solidFill>
              <a:srgbClr val="2E8080"/>
            </a:solidFill>
            <a:prstDash val="solid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E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4AABAA"/>
          </a:solidFill>
          <a:ln w="12700">
            <a:solidFill>
              <a:srgbClr val="4AABA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256032" y="109728"/>
            <a:ext cx="685800" cy="685800"/>
          </a:xfrm>
          <a:prstGeom prst="ellipse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56032" y="109728"/>
            <a:ext cx="6858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6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051560" y="91440"/>
            <a:ext cx="77724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Meeting the Doctor</a:t>
            </a:r>
            <a:endParaRPr lang="en-US" sz="32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754880" y="1097280"/>
            <a:ext cx="4114800" cy="37490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65760" y="1188720"/>
            <a:ext cx="4160520" cy="3474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2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doctor uses a big microscope called a slit lamp. I rest my chin and stay still.</a:t>
            </a:r>
            <a:endParaRPr lang="en-US" sz="2400" dirty="0"/>
          </a:p>
        </p:txBody>
      </p:sp>
      <p:sp>
        <p:nvSpPr>
          <p:cNvPr id="8" name="Shape 5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2E8080"/>
          </a:solidFill>
          <a:ln w="12700">
            <a:solidFill>
              <a:srgbClr val="2E8080"/>
            </a:solidFill>
            <a:prstDash val="solid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E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4AABAA"/>
          </a:solidFill>
          <a:ln w="12700">
            <a:solidFill>
              <a:srgbClr val="4AABA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256032" y="109728"/>
            <a:ext cx="685800" cy="685800"/>
          </a:xfrm>
          <a:prstGeom prst="ellipse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56032" y="109728"/>
            <a:ext cx="6858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7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051560" y="91440"/>
            <a:ext cx="77724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All Done! 🌟</a:t>
            </a:r>
            <a:endParaRPr lang="en-US" sz="32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754880" y="1097280"/>
            <a:ext cx="4114800" cy="37490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65760" y="1188720"/>
            <a:ext cx="4160520" cy="3474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2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 was so brave! I can wear sunglasses outside. Now I can go do something fun.</a:t>
            </a:r>
            <a:endParaRPr lang="en-US" sz="2400" dirty="0"/>
          </a:p>
        </p:txBody>
      </p:sp>
      <p:sp>
        <p:nvSpPr>
          <p:cNvPr id="8" name="Shape 5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2E8080"/>
          </a:solidFill>
          <a:ln w="12700">
            <a:solidFill>
              <a:srgbClr val="2E8080"/>
            </a:solidFill>
            <a:prstDash val="solid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2026-03-23T11:25:28Z</dcterms:created>
  <dcterms:modified xsi:type="dcterms:W3CDTF">2026-03-23T11:25:28Z</dcterms:modified>
</cp:coreProperties>
</file>